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1"/>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67" r:id="rId32"/>
    <p:sldId id="290" r:id="rId33"/>
    <p:sldId id="291" r:id="rId34"/>
    <p:sldId id="258" r:id="rId35"/>
    <p:sldId id="292" r:id="rId36"/>
    <p:sldId id="299" r:id="rId37"/>
    <p:sldId id="293" r:id="rId38"/>
    <p:sldId id="294" r:id="rId39"/>
    <p:sldId id="295" r:id="rId40"/>
    <p:sldId id="296"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45" r:id="rId61"/>
    <p:sldId id="346" r:id="rId62"/>
    <p:sldId id="347" r:id="rId63"/>
    <p:sldId id="348" r:id="rId64"/>
    <p:sldId id="27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268" r:id="rId86"/>
    <p:sldId id="269" r:id="rId87"/>
    <p:sldId id="270" r:id="rId88"/>
    <p:sldId id="271" r:id="rId89"/>
    <p:sldId id="272" r:id="rId9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83" d="100"/>
          <a:sy n="83"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2024-09-21</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2024-09-21</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6042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010062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2850</Words>
  <Application>Microsoft Office PowerPoint</Application>
  <PresentationFormat>와이드스크린</PresentationFormat>
  <Paragraphs>455</Paragraphs>
  <Slides>88</Slides>
  <Notes>13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88</vt:i4>
      </vt:variant>
    </vt:vector>
  </HeadingPairs>
  <TitlesOfParts>
    <vt:vector size="99"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승준 박</cp:lastModifiedBy>
  <cp:revision>7</cp:revision>
  <dcterms:created xsi:type="dcterms:W3CDTF">2024-08-04T15:37:20Z</dcterms:created>
  <dcterms:modified xsi:type="dcterms:W3CDTF">2024-09-21T05:43:37Z</dcterms:modified>
</cp:coreProperties>
</file>